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537F3A2-184D-44A7-9B7A-75AA9C4EE03B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F084817-20CE-43ED-882C-AE6718B5F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2950096" cy="6766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Слайд №4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1146436"/>
            <a:ext cx="591765" cy="5711564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Pronunciation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71538" y="1285860"/>
            <a:ext cx="591765" cy="3349122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Practice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3372" y="428604"/>
            <a:ext cx="2781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Franklin Gothic Medium" pitchFamily="34" charset="0"/>
              </a:rPr>
              <a:t>Tongue - twisters</a:t>
            </a:r>
            <a:endParaRPr lang="ru-RU" sz="2800" dirty="0">
              <a:latin typeface="Franklin Gothic Medium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3174" y="1000108"/>
            <a:ext cx="6152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Franklin Gothic Medium" pitchFamily="34" charset="0"/>
              </a:rPr>
              <a:t>(тренування у правильній вимові англійських звуків)</a:t>
            </a:r>
            <a:endParaRPr lang="ru-RU" sz="2000" dirty="0">
              <a:latin typeface="Franklin Gothic Medium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2143116"/>
            <a:ext cx="4103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Franklin Gothic Medium" pitchFamily="34" charset="0"/>
              </a:rPr>
              <a:t>[</a:t>
            </a:r>
            <a:r>
              <a:rPr lang="en-US" sz="2800" b="1" dirty="0" err="1" smtClean="0">
                <a:latin typeface="Franklin Gothic Medium" pitchFamily="34" charset="0"/>
              </a:rPr>
              <a:t>ai</a:t>
            </a:r>
            <a:r>
              <a:rPr lang="en-US" sz="2800" b="1" dirty="0" smtClean="0">
                <a:latin typeface="Franklin Gothic Medium" pitchFamily="34" charset="0"/>
              </a:rPr>
              <a:t>]  </a:t>
            </a:r>
            <a:r>
              <a:rPr lang="en-US" sz="2400" dirty="0" smtClean="0">
                <a:latin typeface="Franklin Gothic Medium" pitchFamily="34" charset="0"/>
              </a:rPr>
              <a:t>Little Mike likes his bike.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0694" y="3500438"/>
            <a:ext cx="2941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Franklin Gothic Medium" pitchFamily="34" charset="0"/>
              </a:rPr>
              <a:t>[</a:t>
            </a:r>
            <a:r>
              <a:rPr lang="en-US" sz="2800" b="1" dirty="0" err="1" smtClean="0">
                <a:latin typeface="Franklin Gothic Medium" pitchFamily="34" charset="0"/>
              </a:rPr>
              <a:t>i</a:t>
            </a:r>
            <a:r>
              <a:rPr lang="en-US" sz="2800" b="1" dirty="0" smtClean="0">
                <a:latin typeface="Franklin Gothic Medium" pitchFamily="34" charset="0"/>
              </a:rPr>
              <a:t>:]</a:t>
            </a:r>
            <a:r>
              <a:rPr lang="en-US" dirty="0" smtClean="0"/>
              <a:t>  </a:t>
            </a:r>
            <a:r>
              <a:rPr lang="en-US" sz="2400" dirty="0" smtClean="0">
                <a:latin typeface="Franklin Gothic Medium" pitchFamily="34" charset="0"/>
              </a:rPr>
              <a:t>She sees cheese.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14546" y="4572008"/>
            <a:ext cx="3671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Franklin Gothic Medium" pitchFamily="34" charset="0"/>
              </a:rPr>
              <a:t>[w]</a:t>
            </a:r>
            <a:r>
              <a:rPr lang="en-US" b="1" dirty="0" smtClean="0">
                <a:latin typeface="Franklin Gothic Medium" pitchFamily="34" charset="0"/>
              </a:rPr>
              <a:t>  </a:t>
            </a:r>
            <a:r>
              <a:rPr lang="en-US" sz="2400" dirty="0" smtClean="0">
                <a:latin typeface="Franklin Gothic Medium" pitchFamily="34" charset="0"/>
              </a:rPr>
              <a:t>Why do you cry, Willy?</a:t>
            </a:r>
            <a:endParaRPr lang="ru-RU" sz="2400" dirty="0"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50158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66</TotalTime>
  <Words>42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Слайд №4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№4</dc:title>
  <dc:creator>Юля</dc:creator>
  <cp:lastModifiedBy>Тамара</cp:lastModifiedBy>
  <cp:revision>3</cp:revision>
  <dcterms:created xsi:type="dcterms:W3CDTF">2014-02-24T19:19:17Z</dcterms:created>
  <dcterms:modified xsi:type="dcterms:W3CDTF">2014-02-26T11:07:33Z</dcterms:modified>
</cp:coreProperties>
</file>